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3234" autoAdjust="0"/>
    <p:restoredTop sz="94671"/>
  </p:normalViewPr>
  <p:slideViewPr>
    <p:cSldViewPr>
      <p:cViewPr>
        <p:scale>
          <a:sx n="25" d="100"/>
          <a:sy n="25" d="100"/>
        </p:scale>
        <p:origin x="-504" y="504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1D503-0205-C84D-80C2-CFAD2CCA02A2}" type="datetimeFigureOut">
              <a:rPr lang="en-US" smtClean="0"/>
              <a:pPr/>
              <a:t>8/2/2017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52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CBB92-122C-7448-ADB0-BFDF9B99B72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116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CBB92-122C-7448-ADB0-BFDF9B99B7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754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7" descr="suit.jpg"/>
          <p:cNvPicPr>
            <a:picLocks noChangeAspect="1"/>
          </p:cNvPicPr>
          <p:nvPr/>
        </p:nvPicPr>
        <p:blipFill>
          <a:blip r:embed="rId3">
            <a:lum bright="70000" contrast="-80000"/>
          </a:blip>
          <a:srcRect t="2906" b="2906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1144328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music visible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sound of the environment is measured by a microphone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environment sound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music recognition by applying Fourier transform to the sound measurements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 of the music spectrum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 to movements</a:t>
            </a:r>
            <a:endParaRPr lang="en-US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movements are detected by IMUs mounted on hands and feet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react to the movements measured by the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 an audiovisual performance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change their colors and blinking patterns according to the music and the movements of the wearer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 behavior can be configured via android app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Sensor measurements allow generating an LED light show on the fly 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Adapting the light show to the dancing moves and music </a:t>
            </a: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instead of dancing a predefined choreography is what makes the suit “smart”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en-US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 architecture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STM32F411E discovery board with breadboard shield as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 addressable WS2812 RGB LEDs on arms, legs and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10 x 10 LED display on the chest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detection with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microphone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with an android app via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DFRobot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serial Bluetooth module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Bluetooth module uses UART interface  to communicate with the microcontroller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Sensor modules on hands and feet for motion detection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endParaRPr lang="en-US" sz="36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778568" y="33189151"/>
            <a:ext cx="11501518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Schematic setup of the system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84" y="27474110"/>
            <a:ext cx="11616540" cy="5509221"/>
          </a:xfrm>
          <a:prstGeom prst="rect">
            <a:avLst/>
          </a:prstGeom>
          <a:ln>
            <a:noFill/>
          </a:ln>
        </p:spPr>
      </p:pic>
      <p:sp>
        <p:nvSpPr>
          <p:cNvPr id="11" name="CustomShape 2"/>
          <p:cNvSpPr/>
          <p:nvPr/>
        </p:nvSpPr>
        <p:spPr>
          <a:xfrm>
            <a:off x="13780284" y="10900495"/>
            <a:ext cx="1085857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Sensor module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compatible custom sensor board hardware</a:t>
            </a:r>
          </a:p>
          <a:p>
            <a:pPr marL="343080" indent="-34200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on each sensor board perform 6-axis sensor fusion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pitch, roll and 3-axis acceleration data of each sensor board is send to the </a:t>
            </a:r>
            <a:r>
              <a:rPr lang="en-US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over an RS485 based master-slave bus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</a:pPr>
            <a:r>
              <a:rPr lang="en-US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 app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US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can select features for body parts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of the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 for the color fade function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Display music spectrum</a:t>
            </a: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 the blinking pattern of the suit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Always on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Motion detection</a:t>
            </a:r>
          </a:p>
          <a:p>
            <a:pPr marL="343080" indent="-342000"/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9" name="CustomShape 9"/>
          <p:cNvSpPr/>
          <p:nvPr/>
        </p:nvSpPr>
        <p:spPr>
          <a:xfrm>
            <a:off x="15351920" y="17258477"/>
            <a:ext cx="6666058" cy="15001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board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4566102" y="41013983"/>
            <a:ext cx="9286940" cy="8906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en-US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of the app menus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66102" y="12257817"/>
            <a:ext cx="7572428" cy="4909331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8846" y="28474243"/>
            <a:ext cx="7465482" cy="12430212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9704" y="28759995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95522" y="36046671"/>
            <a:ext cx="3608679" cy="4465488"/>
          </a:xfrm>
          <a:prstGeom prst="rect">
            <a:avLst/>
          </a:prstGeom>
        </p:spPr>
      </p:pic>
      <p:sp>
        <p:nvSpPr>
          <p:cNvPr id="15" name="CustomShape 3"/>
          <p:cNvSpPr/>
          <p:nvPr/>
        </p:nvSpPr>
        <p:spPr>
          <a:xfrm>
            <a:off x="2493080" y="8185851"/>
            <a:ext cx="16645054" cy="18573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en-US" sz="40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J. Lehmann, M. </a:t>
            </a:r>
            <a:r>
              <a:rPr lang="en-US" sz="40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Benninger</a:t>
            </a:r>
            <a:r>
              <a:rPr lang="en-US" sz="40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, T. Becker, B. </a:t>
            </a:r>
            <a:r>
              <a:rPr lang="en-US" sz="40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Gashi</a:t>
            </a:r>
            <a:r>
              <a:rPr lang="en-US" sz="40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 and K. </a:t>
            </a:r>
            <a:r>
              <a:rPr lang="en-US" sz="4000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B</a:t>
            </a:r>
            <a:r>
              <a:rPr lang="en-US" sz="4000" b="0" strike="noStrike" spc="-1" dirty="0" err="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ea typeface="DejaVu Sans"/>
                <a:cs typeface="Times New Roman" pitchFamily="18" charset="0"/>
              </a:rPr>
              <a:t>uraj</a:t>
            </a:r>
            <a:endParaRPr lang="en-US" sz="40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303</Words>
  <Application>Microsoft Macintosh PowerPoint</Application>
  <PresentationFormat>Benutzerdefiniert</PresentationFormat>
  <Paragraphs>74</Paragraphs>
  <Slides>1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51</cp:revision>
  <cp:lastPrinted>2009-07-17T10:14:46Z</cp:lastPrinted>
  <dcterms:created xsi:type="dcterms:W3CDTF">2017-07-23T16:33:04Z</dcterms:created>
  <dcterms:modified xsi:type="dcterms:W3CDTF">2017-08-02T18:43:31Z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